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448" r:id="rId5"/>
    <p:sldId id="2467" r:id="rId6"/>
    <p:sldId id="2468" r:id="rId7"/>
    <p:sldId id="2470" r:id="rId8"/>
    <p:sldId id="2481" r:id="rId9"/>
    <p:sldId id="2476" r:id="rId10"/>
    <p:sldId id="2477" r:id="rId11"/>
    <p:sldId id="2471" r:id="rId12"/>
    <p:sldId id="2478" r:id="rId13"/>
    <p:sldId id="2482" r:id="rId14"/>
    <p:sldId id="2472" r:id="rId15"/>
    <p:sldId id="2480" r:id="rId16"/>
    <p:sldId id="2474" r:id="rId17"/>
    <p:sldId id="2462" r:id="rId18"/>
    <p:sldId id="2466" r:id="rId19"/>
    <p:sldId id="2473" r:id="rId20"/>
    <p:sldId id="2464" r:id="rId21"/>
    <p:sldId id="2463" r:id="rId22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>
      <p:cViewPr varScale="1">
        <p:scale>
          <a:sx n="151" d="100"/>
          <a:sy n="151" d="100"/>
        </p:scale>
        <p:origin x="702" y="144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96" d="100"/>
          <a:sy n="96" d="100"/>
        </p:scale>
        <p:origin x="28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97A9A2-04D9-49F4-A323-43775074701C}" type="datetime1">
              <a:rPr lang="en-GB" smtClean="0"/>
              <a:t>21/04/2024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9AD85-B496-451C-A9B5-64589B09AB2F}" type="datetime1">
              <a:rPr lang="en-GB" smtClean="0"/>
              <a:pPr/>
              <a:t>21/04/2024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6574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2508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bg-BG" noProof="0" dirty="0"/>
              <a:t>Щракнете върху иконата, за да добавите картина</a:t>
            </a:r>
            <a:endParaRPr lang="en-GB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bg-BG" noProof="0"/>
              <a:t>Щракнете, за да редактирате стиловете на текста в образеца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en-GB" spc="300" noProof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bg-BG" noProof="0" dirty="0"/>
              <a:t>Щракнете върху иконата, за да добавите картина</a:t>
            </a:r>
            <a:endParaRPr lang="en-GB" noProof="0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en-GB" sz="1600" noProof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 rtl="0">
              <a:buNone/>
            </a:pPr>
            <a:endParaRPr lang="en-GB" noProof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bg-BG" noProof="0"/>
              <a:t>Редакт. стил загл. образец</a:t>
            </a:r>
            <a:endParaRPr lang="en-GB" noProof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bg-BG" noProof="0" dirty="0"/>
              <a:t>Щракнете върху иконата, за да добавите картина</a:t>
            </a:r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bg-BG" sz="4000" spc="300" noProof="0"/>
              <a:t>Редакт. стил загл. образец</a:t>
            </a:r>
            <a:endParaRPr lang="en-GB" sz="4000" spc="300" noProof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en-GB" noProof="0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en-GB" noProof="0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en-GB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bg-BG" noProof="0" dirty="0"/>
              <a:t>Щракнете върху иконата, за да добавите картина</a:t>
            </a:r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en-GB" noProof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bg-BG" noProof="0" dirty="0"/>
              <a:t>Щракнете върху иконата, за да добавите картина</a:t>
            </a:r>
            <a:endParaRPr lang="en-GB" noProof="0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en-GB" sz="1600" noProof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 rtl="0">
              <a:buNone/>
            </a:pPr>
            <a:endParaRPr lang="en-GB" noProof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bg-BG" noProof="0"/>
              <a:t>Редакт. стил загл. образец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bg-BG" noProof="0" dirty="0"/>
              <a:t>Щракнете върху иконата, за да добавите картина</a:t>
            </a:r>
            <a:endParaRPr lang="en-GB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en-GB" noProof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en-GB" noProof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bg-BG" noProof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  <a:endParaRPr lang="en-GB" noProof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bg-BG" noProof="0" dirty="0"/>
              <a:t>Щракнете върху иконата, за да добавите картина</a:t>
            </a:r>
            <a:endParaRPr lang="en-GB" noProof="0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bg-BG" noProof="0" dirty="0"/>
              <a:t>Щракнете върху иконата, за да добавите картина</a:t>
            </a:r>
            <a:endParaRPr lang="en-GB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bg-BG" noProof="0" dirty="0"/>
              <a:t>Щракнете върху иконата, за да добавите картина</a:t>
            </a:r>
            <a:endParaRPr lang="en-GB" noProof="0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bg-BG" noProof="0" dirty="0"/>
              <a:t>Щракнете върху иконата, за да добавите картина</a:t>
            </a:r>
            <a:endParaRPr lang="en-GB" noProof="0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bg-BG" noProof="0" dirty="0"/>
              <a:t>Щракнете върху иконата, за да добавите картина</a:t>
            </a:r>
            <a:endParaRPr lang="en-GB" noProof="0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bg-BG" noProof="0" dirty="0"/>
              <a:t>Щракнете върху иконата, за да добавите картина</a:t>
            </a:r>
            <a:endParaRPr lang="en-GB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bg-BG" noProof="0"/>
              <a:t>Редакт. стил загл. образец</a:t>
            </a:r>
            <a:endParaRPr lang="en-GB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bg-BG" noProof="0" dirty="0"/>
              <a:t>Щракнете върху иконата, за да добавите картина</a:t>
            </a:r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bg-BG" noProof="0"/>
              <a:t>Редакт. стил загл. образец</a:t>
            </a:r>
            <a:endParaRPr lang="en-GB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bg-BG" sz="4800" noProof="0"/>
              <a:t>Редакт. стил загл. образец</a:t>
            </a:r>
            <a:endParaRPr lang="en-GB" sz="4800" noProof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bg-BG" noProof="0" dirty="0"/>
              <a:t>Щракнете върху иконата, за да добавите картина</a:t>
            </a:r>
            <a:endParaRPr lang="en-GB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bg-BG" noProof="0" dirty="0"/>
              <a:t>Щракнете върху иконата, за да добавите картина</a:t>
            </a:r>
            <a:endParaRPr lang="en-GB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bg-BG" spc="300" noProof="0">
                <a:solidFill>
                  <a:schemeClr val="tx1"/>
                </a:solidFill>
              </a:rPr>
              <a:t>Щракнете, за да редактирате стиловете на текста в образеца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bg-BG" sz="1400" noProof="0">
                <a:solidFill>
                  <a:schemeClr val="tx1"/>
                </a:solidFill>
              </a:rPr>
              <a:t>Щракнете, за да редактирате стиловете на текста в образеца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bg-BG" spc="300" noProof="0">
                <a:solidFill>
                  <a:schemeClr val="tx1"/>
                </a:solidFill>
              </a:rPr>
              <a:t>Щракнете, за да редактирате стиловете на текста в образеца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bg-BG" sz="1400" noProof="0">
                <a:solidFill>
                  <a:schemeClr val="tx1"/>
                </a:solidFill>
              </a:rPr>
              <a:t>Щракнете, за да редактирате стиловете на текста в образеца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bg-BG" sz="4800" noProof="0"/>
              <a:t>Редакт. стил загл. образец</a:t>
            </a:r>
            <a:endParaRPr lang="en-GB" sz="4800" noProof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bg-BG" noProof="0" dirty="0"/>
              <a:t>Щракнете върху иконата, за да добавите картина</a:t>
            </a:r>
            <a:endParaRPr lang="en-GB" noProof="0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bg-BG" noProof="0" dirty="0"/>
              <a:t>Щракнете върху иконата, за да добавите картина</a:t>
            </a:r>
            <a:endParaRPr lang="en-GB" noProof="0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bg-BG" noProof="0" dirty="0"/>
              <a:t>Щракнете върху иконата, за да добавите картина</a:t>
            </a:r>
            <a:endParaRPr lang="en-GB" noProof="0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bg-BG" noProof="0"/>
              <a:t>Редакт. стил загл. образец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bg-BG" noProof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0" y="19050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134" y="0"/>
            <a:ext cx="11490325" cy="823913"/>
          </a:xfrm>
        </p:spPr>
        <p:txBody>
          <a:bodyPr rtlCol="0"/>
          <a:lstStyle/>
          <a:p>
            <a:pPr rtl="0"/>
            <a:r>
              <a:rPr lang="bg-BG" dirty="0"/>
              <a:t>RENt</a:t>
            </a:r>
            <a:r>
              <a:rPr lang="en-GB" dirty="0"/>
              <a:t> a car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07641" y="616655"/>
            <a:ext cx="5167313" cy="518795"/>
          </a:xfrm>
        </p:spPr>
        <p:txBody>
          <a:bodyPr rtlCol="0"/>
          <a:lstStyle/>
          <a:p>
            <a:pPr rtl="0"/>
            <a:r>
              <a:rPr lang="bg-BG" b="1" dirty="0">
                <a:solidFill>
                  <a:schemeClr val="tx1">
                    <a:lumMod val="95000"/>
                  </a:schemeClr>
                </a:solidFill>
              </a:rPr>
              <a:t>Изготвили: Ерен Емин, Суат Аликоч, Антон Димитров</a:t>
            </a:r>
            <a:endParaRPr lang="en-GB" b="1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C6608C4B-01BE-211B-EFDA-0944AD42F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10</a:t>
            </a:fld>
            <a:endParaRPr lang="en-GB" noProof="0" dirty="0"/>
          </a:p>
        </p:txBody>
      </p:sp>
      <p:sp>
        <p:nvSpPr>
          <p:cNvPr id="12" name="Текстово поле 11">
            <a:extLst>
              <a:ext uri="{FF2B5EF4-FFF2-40B4-BE49-F238E27FC236}">
                <a16:creationId xmlns:a16="http://schemas.microsoft.com/office/drawing/2014/main" id="{6E7FD777-B50C-4F16-0EEF-91F85C4636C9}"/>
              </a:ext>
            </a:extLst>
          </p:cNvPr>
          <p:cNvSpPr txBox="1"/>
          <p:nvPr/>
        </p:nvSpPr>
        <p:spPr>
          <a:xfrm>
            <a:off x="1936956" y="202594"/>
            <a:ext cx="8160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CRUD </a:t>
            </a:r>
            <a:r>
              <a:rPr lang="bg-BG" sz="2400" dirty="0"/>
              <a:t>операции за потребители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9562B-2E7B-02A8-2144-77D17B99A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94" y="664259"/>
            <a:ext cx="3246175" cy="45121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8C021C-6ADA-EE0E-C5DA-CA4EA8B88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091" y="1065237"/>
            <a:ext cx="6148172" cy="2363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124423-3FFA-C160-1726-D43794883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053" y="4106722"/>
            <a:ext cx="6210782" cy="181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08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DE2B4249-EC7C-9F0F-F3E1-4E951121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11</a:t>
            </a:fld>
            <a:endParaRPr lang="en-GB" noProof="0" dirty="0"/>
          </a:p>
        </p:txBody>
      </p:sp>
      <p:sp>
        <p:nvSpPr>
          <p:cNvPr id="15" name="Текстово поле 14">
            <a:extLst>
              <a:ext uri="{FF2B5EF4-FFF2-40B4-BE49-F238E27FC236}">
                <a16:creationId xmlns:a16="http://schemas.microsoft.com/office/drawing/2014/main" id="{2D676882-611A-ECEE-CD9E-98C887C63C87}"/>
              </a:ext>
            </a:extLst>
          </p:cNvPr>
          <p:cNvSpPr txBox="1"/>
          <p:nvPr/>
        </p:nvSpPr>
        <p:spPr>
          <a:xfrm>
            <a:off x="2015613" y="227794"/>
            <a:ext cx="8160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/>
              <a:t>Всички наеми и чакащи наеми за верификация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8825C4-6273-2890-6D43-EE5418FD7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" y="1058791"/>
            <a:ext cx="12071350" cy="1885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B4C07A-644A-1112-876F-0C8116FB6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94555"/>
            <a:ext cx="12192000" cy="183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17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DE2B4249-EC7C-9F0F-F3E1-4E951121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12</a:t>
            </a:fld>
            <a:endParaRPr lang="en-GB" noProof="0" dirty="0"/>
          </a:p>
        </p:txBody>
      </p:sp>
      <p:sp>
        <p:nvSpPr>
          <p:cNvPr id="15" name="Текстово поле 14">
            <a:extLst>
              <a:ext uri="{FF2B5EF4-FFF2-40B4-BE49-F238E27FC236}">
                <a16:creationId xmlns:a16="http://schemas.microsoft.com/office/drawing/2014/main" id="{2D676882-611A-ECEE-CD9E-98C887C63C87}"/>
              </a:ext>
            </a:extLst>
          </p:cNvPr>
          <p:cNvSpPr txBox="1"/>
          <p:nvPr/>
        </p:nvSpPr>
        <p:spPr>
          <a:xfrm>
            <a:off x="2015613" y="227794"/>
            <a:ext cx="8160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/>
              <a:t>Създаване на наем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04EAB-93A4-3EF3-FC88-D47B06969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160" y="1074263"/>
            <a:ext cx="4321679" cy="406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3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номер на слайда 2">
            <a:extLst>
              <a:ext uri="{FF2B5EF4-FFF2-40B4-BE49-F238E27FC236}">
                <a16:creationId xmlns:a16="http://schemas.microsoft.com/office/drawing/2014/main" id="{4419BE35-265B-0159-82B0-9375FE1FFB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13</a:t>
            </a:fld>
            <a:endParaRPr lang="en-GB" noProof="0" dirty="0"/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4FE6425D-44E2-6320-3D21-71302433E2D3}"/>
              </a:ext>
            </a:extLst>
          </p:cNvPr>
          <p:cNvSpPr txBox="1"/>
          <p:nvPr/>
        </p:nvSpPr>
        <p:spPr>
          <a:xfrm>
            <a:off x="4328009" y="452284"/>
            <a:ext cx="353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/>
              <a:t>Акаунта на потребителя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8247B-F197-5DAA-522B-D07E64AE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997" y="821616"/>
            <a:ext cx="3626005" cy="538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48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Картина 18" descr="Картина, която съдържа текст, екранна снимка, софтуер&#10;&#10;Описанието е генерирано автоматично">
            <a:extLst>
              <a:ext uri="{FF2B5EF4-FFF2-40B4-BE49-F238E27FC236}">
                <a16:creationId xmlns:a16="http://schemas.microsoft.com/office/drawing/2014/main" id="{D5FD15DE-5A1B-DBC7-2B07-9CFF0EFDB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835" y="0"/>
            <a:ext cx="2468879" cy="6858000"/>
          </a:xfrm>
          <a:prstGeom prst="rect">
            <a:avLst/>
          </a:prstGeom>
          <a:noFill/>
          <a:effectLst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en-GB" smtClean="0"/>
              <a:pPr rtl="0">
                <a:spcAft>
                  <a:spcPts val="600"/>
                </a:spcAft>
              </a:pPr>
              <a:t>14</a:t>
            </a:fld>
            <a:endParaRPr lang="en-GB" dirty="0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39DF9B6C-BB17-811E-449E-2585B2001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716" y="458002"/>
            <a:ext cx="5454316" cy="5156735"/>
          </a:xfrm>
        </p:spPr>
        <p:txBody>
          <a:bodyPr/>
          <a:lstStyle/>
          <a:p>
            <a:r>
              <a:rPr lang="ru-RU" sz="2400" dirty="0"/>
              <a:t>Когато добавяме нови функции в програмата, ние първо работим върху тях в отделно работно пространство. След като ги доведем до готовност, ги обединяваме с основната част на програмата.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CF3FF39-0097-D15A-E575-D057ABC16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492037"/>
            <a:ext cx="11002962" cy="823913"/>
          </a:xfrm>
        </p:spPr>
        <p:txBody>
          <a:bodyPr/>
          <a:lstStyle/>
          <a:p>
            <a:r>
              <a:rPr lang="en-GB" dirty="0"/>
              <a:t>VIEWS</a:t>
            </a:r>
          </a:p>
        </p:txBody>
      </p:sp>
      <p:sp>
        <p:nvSpPr>
          <p:cNvPr id="3" name="Контейнер за номер на слайда 2">
            <a:extLst>
              <a:ext uri="{FF2B5EF4-FFF2-40B4-BE49-F238E27FC236}">
                <a16:creationId xmlns:a16="http://schemas.microsoft.com/office/drawing/2014/main" id="{DB39FE3B-5A29-A1E9-804F-B0AE09BB27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15</a:t>
            </a:fld>
            <a:endParaRPr lang="en-GB" noProof="0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7BAA90CF-F959-E583-D833-F4C18AB36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947" y="1590418"/>
            <a:ext cx="2934109" cy="1409897"/>
          </a:xfrm>
          <a:prstGeom prst="rect">
            <a:avLst/>
          </a:prstGeom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A8C21601-3529-D50F-4B44-BB46B3F77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088" y="1591704"/>
            <a:ext cx="2457793" cy="1362265"/>
          </a:xfrm>
          <a:prstGeom prst="rect">
            <a:avLst/>
          </a:prstGeom>
        </p:spPr>
      </p:pic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6D5E4F70-A494-1E5E-F353-E44E3F344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09" y="4115424"/>
            <a:ext cx="2924583" cy="1162212"/>
          </a:xfrm>
          <a:prstGeom prst="rect">
            <a:avLst/>
          </a:prstGeom>
        </p:spPr>
      </p:pic>
      <p:pic>
        <p:nvPicPr>
          <p:cNvPr id="13" name="Картина 12">
            <a:extLst>
              <a:ext uri="{FF2B5EF4-FFF2-40B4-BE49-F238E27FC236}">
                <a16:creationId xmlns:a16="http://schemas.microsoft.com/office/drawing/2014/main" id="{285FACB6-DBC4-3B1E-70BC-F06CAFA3E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8947" y="4005871"/>
            <a:ext cx="2724530" cy="1381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AE17EE-82B9-033E-1342-A6B26BFB4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9211" y="1590418"/>
            <a:ext cx="1905266" cy="5144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A85268-93D1-9EE0-E72B-287178C828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1676" y="4733426"/>
            <a:ext cx="1448002" cy="3524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A0DD9D-B1C0-E11B-9C32-AD542FF988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1676" y="4005871"/>
            <a:ext cx="1581371" cy="5239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5BD9D57-5029-62A1-936E-2EF239D41E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131" y="1589855"/>
            <a:ext cx="2486372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79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номер на слайда 2">
            <a:extLst>
              <a:ext uri="{FF2B5EF4-FFF2-40B4-BE49-F238E27FC236}">
                <a16:creationId xmlns:a16="http://schemas.microsoft.com/office/drawing/2014/main" id="{A6B9C6E3-EC67-00D8-F981-35D8492DBE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16</a:t>
            </a:fld>
            <a:endParaRPr lang="en-GB" noProof="0" dirty="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22699DD1-F78F-019D-520C-465DE25F3295}"/>
              </a:ext>
            </a:extLst>
          </p:cNvPr>
          <p:cNvSpPr txBox="1"/>
          <p:nvPr/>
        </p:nvSpPr>
        <p:spPr>
          <a:xfrm>
            <a:off x="709733" y="1331289"/>
            <a:ext cx="3431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dirty="0"/>
              <a:t>Контролерите, които използваме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9ADAE0C9-9604-B4F1-D6B8-13E4D8048E04}"/>
              </a:ext>
            </a:extLst>
          </p:cNvPr>
          <p:cNvSpPr txBox="1"/>
          <p:nvPr/>
        </p:nvSpPr>
        <p:spPr>
          <a:xfrm>
            <a:off x="5817590" y="1331289"/>
            <a:ext cx="4771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dirty="0"/>
              <a:t>Част от кода на един от контролерите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18955-1325-8533-46E3-C8B6162B9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22" y="2152472"/>
            <a:ext cx="2314898" cy="12765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A2185E-8121-8B22-4A61-2427DE4F6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590" y="1936750"/>
            <a:ext cx="4690979" cy="423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63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1FEBBA8-7B95-FF41-44EF-CE7E06B0A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/>
          <a:lstStyle/>
          <a:p>
            <a:r>
              <a:rPr lang="bg-BG" dirty="0"/>
              <a:t>Използвани Технологии</a:t>
            </a:r>
            <a:r>
              <a:rPr lang="en-US" dirty="0"/>
              <a:t> </a:t>
            </a:r>
            <a:r>
              <a:rPr lang="bg-BG" dirty="0"/>
              <a:t>И ресурси</a:t>
            </a:r>
            <a:endParaRPr lang="en-US" dirty="0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65465639-FA76-03DA-6CBD-F01387C7D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en-GB" noProof="0" smtClean="0"/>
              <a:pPr rtl="0">
                <a:spcAft>
                  <a:spcPts val="600"/>
                </a:spcAft>
              </a:pPr>
              <a:t>17</a:t>
            </a:fld>
            <a:endParaRPr lang="en-GB" noProof="0" dirty="0"/>
          </a:p>
        </p:txBody>
      </p:sp>
      <p:pic>
        <p:nvPicPr>
          <p:cNvPr id="7" name="Картина 6" descr="Картина, която съдържа графична колекция, анимирана рисунка, текст, Графика&#10;&#10;Описанието е генерирано автоматично">
            <a:extLst>
              <a:ext uri="{FF2B5EF4-FFF2-40B4-BE49-F238E27FC236}">
                <a16:creationId xmlns:a16="http://schemas.microsoft.com/office/drawing/2014/main" id="{6E8C7C83-447F-FEBF-D8E4-999B5ABFE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39632"/>
            <a:ext cx="3993766" cy="1932891"/>
          </a:xfrm>
          <a:prstGeom prst="rect">
            <a:avLst/>
          </a:prstGeom>
        </p:spPr>
      </p:pic>
      <p:pic>
        <p:nvPicPr>
          <p:cNvPr id="9" name="Картина 8" descr="Картина, която съдържа Шрифт, Графика, графичен дизайн, лого&#10;&#10;Описанието е генерирано автоматично">
            <a:extLst>
              <a:ext uri="{FF2B5EF4-FFF2-40B4-BE49-F238E27FC236}">
                <a16:creationId xmlns:a16="http://schemas.microsoft.com/office/drawing/2014/main" id="{BC3720F7-46A9-3E3B-13C5-C14797749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125" y="4957148"/>
            <a:ext cx="3701791" cy="725898"/>
          </a:xfrm>
          <a:prstGeom prst="rect">
            <a:avLst/>
          </a:prstGeom>
        </p:spPr>
      </p:pic>
      <p:pic>
        <p:nvPicPr>
          <p:cNvPr id="12" name="Картина 11" descr="Картина, която съдържа символ, лого, скица, Шрифт&#10;&#10;Описанието е генерирано автоматично">
            <a:extLst>
              <a:ext uri="{FF2B5EF4-FFF2-40B4-BE49-F238E27FC236}">
                <a16:creationId xmlns:a16="http://schemas.microsoft.com/office/drawing/2014/main" id="{8E3131C0-A24E-B24F-30E5-6254784DC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234" y="2182153"/>
            <a:ext cx="2466975" cy="1847850"/>
          </a:xfrm>
          <a:prstGeom prst="rect">
            <a:avLst/>
          </a:prstGeom>
        </p:spPr>
      </p:pic>
      <p:pic>
        <p:nvPicPr>
          <p:cNvPr id="14" name="Картина 13" descr="Картина, която съдържа лого, Шрифт, Графика, екранна снимка&#10;&#10;Описанието е генерирано автоматично">
            <a:extLst>
              <a:ext uri="{FF2B5EF4-FFF2-40B4-BE49-F238E27FC236}">
                <a16:creationId xmlns:a16="http://schemas.microsoft.com/office/drawing/2014/main" id="{397BD827-5F26-6D88-3847-09CBFAC09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723" y="4391236"/>
            <a:ext cx="5083277" cy="113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63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онтейнер за картина 2" descr="Картина, която съдържа Човешко лице, човек, очила, дрехи&#10;&#10;Описанието е генерирано автоматично">
            <a:extLst>
              <a:ext uri="{FF2B5EF4-FFF2-40B4-BE49-F238E27FC236}">
                <a16:creationId xmlns:a16="http://schemas.microsoft.com/office/drawing/2014/main" id="{97568286-33AA-C9C7-080B-2BCEA67071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0376" r="20378" b="2"/>
          <a:stretch/>
        </p:blipFill>
        <p:spPr>
          <a:xfrm>
            <a:off x="20" y="10"/>
            <a:ext cx="6095980" cy="6867912"/>
          </a:xfrm>
          <a:noFill/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E00E8A9-F5C0-D3B4-252A-F634A4B0B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62871"/>
            <a:ext cx="5251450" cy="1661297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bg-BG" sz="3800" dirty="0"/>
              <a:t>БЛАГОДАРИМ ВИ ЗА ВНИМАНИЕТО!</a:t>
            </a:r>
            <a:br>
              <a:rPr lang="bg-BG" sz="3800" dirty="0"/>
            </a:br>
            <a:r>
              <a:rPr lang="bg-BG" sz="3800" dirty="0">
                <a:sym typeface="Wingdings" panose="05000000000000000000" pitchFamily="2" charset="2"/>
              </a:rPr>
              <a:t></a:t>
            </a:r>
            <a:br>
              <a:rPr lang="bg-BG" sz="3800" dirty="0"/>
            </a:br>
            <a:endParaRPr lang="en-US" sz="3800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5520FAD6-8E3C-86F5-E225-6B6DC8C3A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en-GB" noProof="0" smtClean="0"/>
              <a:pPr rtl="0">
                <a:spcAft>
                  <a:spcPts val="600"/>
                </a:spcAft>
              </a:pPr>
              <a:t>18</a:t>
            </a:fld>
            <a:endParaRPr lang="en-GB" noProof="0"/>
          </a:p>
        </p:txBody>
      </p:sp>
      <p:sp>
        <p:nvSpPr>
          <p:cNvPr id="5" name="Контейнер за номер на слайда 4" hidden="1">
            <a:extLst>
              <a:ext uri="{FF2B5EF4-FFF2-40B4-BE49-F238E27FC236}">
                <a16:creationId xmlns:a16="http://schemas.microsoft.com/office/drawing/2014/main" id="{70CCCE2D-DBE6-42B7-041B-ED16DBC57A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en-GB" noProof="0" smtClean="0"/>
              <a:pPr rtl="0">
                <a:spcAft>
                  <a:spcPts val="600"/>
                </a:spcAft>
              </a:pPr>
              <a:t>18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57789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29163FA9-EB97-2651-1FD1-B146BE75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2</a:t>
            </a:fld>
            <a:endParaRPr lang="en-GB" noProof="0" dirty="0"/>
          </a:p>
        </p:txBody>
      </p:sp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2098202F-ADD8-1626-7C83-931A2683AAC0}"/>
              </a:ext>
            </a:extLst>
          </p:cNvPr>
          <p:cNvSpPr txBox="1"/>
          <p:nvPr/>
        </p:nvSpPr>
        <p:spPr>
          <a:xfrm>
            <a:off x="1868130" y="393290"/>
            <a:ext cx="81607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/>
              <a:t>Начална страница на админа</a:t>
            </a:r>
          </a:p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B4046-D26C-48F9-10BF-0D70DCF80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882" r="901"/>
          <a:stretch/>
        </p:blipFill>
        <p:spPr>
          <a:xfrm>
            <a:off x="319932" y="1358900"/>
            <a:ext cx="11257169" cy="329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28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59B6ED1F-BF6C-3C4F-A182-52F408E22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3</a:t>
            </a:fld>
            <a:endParaRPr lang="en-GB" noProof="0" dirty="0"/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C458F340-8CDF-E311-BCA5-B61C38308DDE}"/>
              </a:ext>
            </a:extLst>
          </p:cNvPr>
          <p:cNvSpPr txBox="1"/>
          <p:nvPr/>
        </p:nvSpPr>
        <p:spPr>
          <a:xfrm>
            <a:off x="1868130" y="393290"/>
            <a:ext cx="81607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/>
              <a:t>Начална страница на потребител</a:t>
            </a:r>
          </a:p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A96F4-DE0C-296A-7D81-6290C02D8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899" y="1221988"/>
            <a:ext cx="8771235" cy="48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82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C6608C4B-01BE-211B-EFDA-0944AD42F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4</a:t>
            </a:fld>
            <a:endParaRPr lang="en-GB" noProof="0" dirty="0"/>
          </a:p>
        </p:txBody>
      </p:sp>
      <p:sp>
        <p:nvSpPr>
          <p:cNvPr id="12" name="Текстово поле 11">
            <a:extLst>
              <a:ext uri="{FF2B5EF4-FFF2-40B4-BE49-F238E27FC236}">
                <a16:creationId xmlns:a16="http://schemas.microsoft.com/office/drawing/2014/main" id="{6E7FD777-B50C-4F16-0EEF-91F85C4636C9}"/>
              </a:ext>
            </a:extLst>
          </p:cNvPr>
          <p:cNvSpPr txBox="1"/>
          <p:nvPr/>
        </p:nvSpPr>
        <p:spPr>
          <a:xfrm>
            <a:off x="1936956" y="202594"/>
            <a:ext cx="8160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/>
              <a:t>Свободни коли за наемане според критериите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2087F-6105-8C85-3EDE-71FA7CDB7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222" y="1090227"/>
            <a:ext cx="5400242" cy="46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95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C6608C4B-01BE-211B-EFDA-0944AD42F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5</a:t>
            </a:fld>
            <a:endParaRPr lang="en-GB" noProof="0" dirty="0"/>
          </a:p>
        </p:txBody>
      </p:sp>
      <p:sp>
        <p:nvSpPr>
          <p:cNvPr id="12" name="Текстово поле 11">
            <a:extLst>
              <a:ext uri="{FF2B5EF4-FFF2-40B4-BE49-F238E27FC236}">
                <a16:creationId xmlns:a16="http://schemas.microsoft.com/office/drawing/2014/main" id="{6E7FD777-B50C-4F16-0EEF-91F85C4636C9}"/>
              </a:ext>
            </a:extLst>
          </p:cNvPr>
          <p:cNvSpPr txBox="1"/>
          <p:nvPr/>
        </p:nvSpPr>
        <p:spPr>
          <a:xfrm>
            <a:off x="1936956" y="202594"/>
            <a:ext cx="8160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/>
              <a:t>Всички коли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6F7C2-9FC7-0934-8120-26FE25884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43" y="739445"/>
            <a:ext cx="10820400" cy="578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93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C6608C4B-01BE-211B-EFDA-0944AD42F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6</a:t>
            </a:fld>
            <a:endParaRPr lang="en-GB" noProof="0" dirty="0"/>
          </a:p>
        </p:txBody>
      </p:sp>
      <p:sp>
        <p:nvSpPr>
          <p:cNvPr id="12" name="Текстово поле 11">
            <a:extLst>
              <a:ext uri="{FF2B5EF4-FFF2-40B4-BE49-F238E27FC236}">
                <a16:creationId xmlns:a16="http://schemas.microsoft.com/office/drawing/2014/main" id="{6E7FD777-B50C-4F16-0EEF-91F85C4636C9}"/>
              </a:ext>
            </a:extLst>
          </p:cNvPr>
          <p:cNvSpPr txBox="1"/>
          <p:nvPr/>
        </p:nvSpPr>
        <p:spPr>
          <a:xfrm>
            <a:off x="1936956" y="202594"/>
            <a:ext cx="8160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/>
              <a:t>Създаване на кола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AE8629-FCD0-7565-02CC-5C50F551C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40" r="9741"/>
          <a:stretch/>
        </p:blipFill>
        <p:spPr>
          <a:xfrm>
            <a:off x="3065778" y="831850"/>
            <a:ext cx="6060443" cy="563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59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C6608C4B-01BE-211B-EFDA-0944AD42F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7</a:t>
            </a:fld>
            <a:endParaRPr lang="en-GB" noProof="0" dirty="0"/>
          </a:p>
        </p:txBody>
      </p:sp>
      <p:sp>
        <p:nvSpPr>
          <p:cNvPr id="12" name="Текстово поле 11">
            <a:extLst>
              <a:ext uri="{FF2B5EF4-FFF2-40B4-BE49-F238E27FC236}">
                <a16:creationId xmlns:a16="http://schemas.microsoft.com/office/drawing/2014/main" id="{6E7FD777-B50C-4F16-0EEF-91F85C4636C9}"/>
              </a:ext>
            </a:extLst>
          </p:cNvPr>
          <p:cNvSpPr txBox="1"/>
          <p:nvPr/>
        </p:nvSpPr>
        <p:spPr>
          <a:xfrm>
            <a:off x="1936956" y="202594"/>
            <a:ext cx="8160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CRUD </a:t>
            </a:r>
            <a:r>
              <a:rPr lang="bg-BG" sz="2400" dirty="0"/>
              <a:t>операции за кола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F3A49E-4364-E0FD-E62B-D8F295CE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63" y="1111250"/>
            <a:ext cx="2878586" cy="381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41B123-563B-E8A4-6E48-6B4C95326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97" y="1066800"/>
            <a:ext cx="4226673" cy="25863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64ABA-BE82-90EC-5E06-A63EF2A79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527" y="4144544"/>
            <a:ext cx="6406340" cy="203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2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E3490741-3913-81AD-C0F7-1F2DC0D34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8</a:t>
            </a:fld>
            <a:endParaRPr lang="en-GB" noProof="0" dirty="0"/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4832D778-FB30-A3E3-3DEB-6217ECF2A139}"/>
              </a:ext>
            </a:extLst>
          </p:cNvPr>
          <p:cNvSpPr txBox="1"/>
          <p:nvPr/>
        </p:nvSpPr>
        <p:spPr>
          <a:xfrm>
            <a:off x="2015613" y="344128"/>
            <a:ext cx="8160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/>
              <a:t>Всички потребители 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9BE36D-73AA-D7C5-479F-68BF3C014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111186"/>
            <a:ext cx="11163300" cy="180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42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E3490741-3913-81AD-C0F7-1F2DC0D34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9</a:t>
            </a:fld>
            <a:endParaRPr lang="en-GB" noProof="0" dirty="0"/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4832D778-FB30-A3E3-3DEB-6217ECF2A139}"/>
              </a:ext>
            </a:extLst>
          </p:cNvPr>
          <p:cNvSpPr txBox="1"/>
          <p:nvPr/>
        </p:nvSpPr>
        <p:spPr>
          <a:xfrm>
            <a:off x="2015612" y="326306"/>
            <a:ext cx="81607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/>
              <a:t>Създаване на потребител</a:t>
            </a:r>
          </a:p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A29566-244E-29B4-CD29-1ED52F70A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209" y="995645"/>
            <a:ext cx="4341581" cy="55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9826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на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420184_TF55661986_Win32.potx" id="{1CDDDD57-F79A-457F-AE74-3E6C5B14A091}" vid="{35255769-D38C-493F-A69A-9781C0DDBBA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{651396E4-C2D2-4105-91C8-EE56BFA2B743}tf55661986_win32</Template>
  <TotalTime>117</TotalTime>
  <Words>134</Words>
  <Application>Microsoft Office PowerPoint</Application>
  <PresentationFormat>Widescreen</PresentationFormat>
  <Paragraphs>40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Biome Light</vt:lpstr>
      <vt:lpstr>Calibri</vt:lpstr>
      <vt:lpstr>Calibri Light</vt:lpstr>
      <vt:lpstr>Wingdings</vt:lpstr>
      <vt:lpstr>Тема на Office</vt:lpstr>
      <vt:lpstr>RENt a car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VIEWS</vt:lpstr>
      <vt:lpstr>PowerPoint Presentation</vt:lpstr>
      <vt:lpstr>Използвани Технологии И ресурси</vt:lpstr>
      <vt:lpstr>БЛАГОДАРИМ ВИ ЗА ВНИМАНИЕТО! 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 a car</dc:title>
  <dc:creator>Ерен Емин 05</dc:creator>
  <cp:lastModifiedBy>Suat Alikoch</cp:lastModifiedBy>
  <cp:revision>23</cp:revision>
  <dcterms:created xsi:type="dcterms:W3CDTF">2024-04-14T08:11:18Z</dcterms:created>
  <dcterms:modified xsi:type="dcterms:W3CDTF">2024-04-21T09:11:53Z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